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898" autoAdjust="0"/>
    <p:restoredTop sz="94660"/>
  </p:normalViewPr>
  <p:slideViewPr>
    <p:cSldViewPr snapToGrid="0">
      <p:cViewPr varScale="1">
        <p:scale>
          <a:sx n="68" d="100"/>
          <a:sy n="68" d="100"/>
        </p:scale>
        <p:origin x="2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38402-DB9C-271E-314B-222211EAB2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683905-C475-DE94-B321-AD46ACF71C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80878-3155-0E2A-DDB5-8616094E5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A96F4-C088-433A-A56B-C19C86F5DBC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0A2610-E677-A172-5F42-1156DD8FF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5BB599-FDFE-6A4F-701B-872C8A359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774E4-EBF2-42DF-B141-521AB474BB6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15302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23248-F0B4-5C42-761D-3600E1E4A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683F27-899C-7BF6-C7C0-FF123F66E7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D71EB1-4756-A4C4-A4CA-55BE17C8D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A96F4-C088-433A-A56B-C19C86F5DBC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36807B-0887-1A92-96EF-93B3A7D0A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C6C650-8AA3-8DB2-096E-8C336F324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774E4-EBF2-42DF-B141-521AB474BB6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46418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07EDA67-9F6E-D24F-E83F-E66FC1A798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4EF258-63D0-90A4-7ADB-66C11449BC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FFA844-3566-D0B9-0224-F1173B292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A96F4-C088-433A-A56B-C19C86F5DBC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E9BB23-9596-1EF9-61EF-1E381FC6E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6669F-AB6E-371D-DC58-500B93349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774E4-EBF2-42DF-B141-521AB474BB6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39329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55A44-3505-03E4-E1E7-B91429FA1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4ED8A7-1FA1-DCD4-CCE3-A277148486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F8B29A-8AA7-31BE-5091-952373F8C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A96F4-C088-433A-A56B-C19C86F5DBC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CA7E3E-EA3B-7B52-7B2E-94FFB2F44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B6B121-D040-CB09-6B48-77560834F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774E4-EBF2-42DF-B141-521AB474BB6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07960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E7C14-DE4C-1F4B-708F-BF82EDA862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6AE5DC-9081-E7BE-235B-61841EA06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8982A3-7FDF-04A3-F866-E7520C764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A96F4-C088-433A-A56B-C19C86F5DBC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D10B56-69EE-39D0-FF03-540D97E0D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C31257-2B5E-4439-53F2-7CEACAD27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774E4-EBF2-42DF-B141-521AB474BB6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476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B1BC0-63EA-0F66-772E-B51DCCC46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AEF5D3-18A7-F967-4C46-3D4AF1F91F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AA40DF-50DA-1947-9619-5230F4E01F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4D3D9D-6CC7-239F-4824-3C0198954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A96F4-C088-433A-A56B-C19C86F5DBC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470AF1-F3BB-FA4E-EB93-4893F5B96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1427A3-0085-8093-4794-482C2F0B3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774E4-EBF2-42DF-B141-521AB474BB6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06237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6C129-488B-FC3C-DB0C-F8420156A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993F0E-4A43-5CEF-8182-A2FAF44EB6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CAC6E5-8C52-62F7-A590-0D0E6FF590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125B7B-C8AE-3685-7882-090D407833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55A50E-DFF3-1836-3CAD-4D634FFDC9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0AB310-F7AC-3246-AA08-C908DBE55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A96F4-C088-433A-A56B-C19C86F5DBC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6AF6B9-7558-7890-F704-F2033BB79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5F1B59-3FDB-4CA8-E9BC-3A90B87A4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774E4-EBF2-42DF-B141-521AB474BB6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7822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D3330-9635-FA2A-BBB0-30C5BF05B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7F5AA5-7BBC-994D-B982-9B74B01F6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A96F4-C088-433A-A56B-C19C86F5DBC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74BDBD-0B0C-0B0D-A930-E83027E7E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1F0300-39D6-3D26-9DD8-842B2DB8B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774E4-EBF2-42DF-B141-521AB474BB6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988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CC8F70-4C34-7515-4DD0-A080BE23E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A96F4-C088-433A-A56B-C19C86F5DBC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A44CC3-D2BE-67FB-A3AD-61F25D776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6EA18B-8A28-43F1-7B88-8BEF8AE8D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774E4-EBF2-42DF-B141-521AB474BB6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7870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A2116-AF9F-4697-65DE-17BA137FA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F59CEE-AA76-6651-6C5A-E4DFEC384F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8B7ABF-BD40-6B8D-C620-C428781CD6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05DF37-34E4-226C-3DAF-7DD78D3E7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A96F4-C088-433A-A56B-C19C86F5DBC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51E0A4-4CD8-08B7-F32A-323EBA164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0C232D-415A-B314-E164-1CC2E7EA3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774E4-EBF2-42DF-B141-521AB474BB6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56571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98143-F1DA-C493-B648-49A214DFC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6E15F0-C6F8-BBA2-6D6C-98D95C4CF6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A0F06C-B29A-458C-F2F4-73212DBBCA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04CA9B-ABE0-8C79-6308-CF798DA12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A96F4-C088-433A-A56B-C19C86F5DBC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C9E95F-7B33-226C-32BE-EC5FE8AB4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5B073B-0D88-9BDD-2435-67FA90884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774E4-EBF2-42DF-B141-521AB474BB6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4013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0955A2-98A2-C0D5-BC54-B065293C0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F77D78-25B9-6AA4-681B-44D98E730E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149E95-4763-1885-0AE6-A5ECBD6D52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A96F4-C088-433A-A56B-C19C86F5DBC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A4C80B-6914-848D-718A-4E282BB52E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463B90-F088-7A99-2321-031F1DFF71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774E4-EBF2-42DF-B141-521AB474BB6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84521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7F299-AB0C-C3A7-EED3-53C1FFAA1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3093" y="25789"/>
            <a:ext cx="9435962" cy="1266092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fa-IR" sz="3600" b="1" dirty="0">
                <a:solidFill>
                  <a:srgbClr val="7030A0"/>
                </a:solidFill>
                <a:cs typeface="B Titr" panose="00000700000000000000" pitchFamily="2" charset="-78"/>
              </a:rPr>
              <a:t>اولین اتاق شیردهی مادران </a:t>
            </a:r>
            <a:br>
              <a:rPr lang="fa-IR" sz="2800" b="1" dirty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sz="3100" b="1" dirty="0">
                <a:solidFill>
                  <a:srgbClr val="7030A0"/>
                </a:solidFill>
                <a:cs typeface="B Titr" panose="00000700000000000000" pitchFamily="2" charset="-78"/>
              </a:rPr>
              <a:t>فرودگاه بین المللی تبریز</a:t>
            </a:r>
            <a:endParaRPr lang="fa-IR" sz="2800" dirty="0">
              <a:solidFill>
                <a:srgbClr val="7030A0"/>
              </a:solidFill>
            </a:endParaRPr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BCEB123D-A2F4-AD22-151E-B27F2D7E032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299073" y="1564141"/>
            <a:ext cx="3424003" cy="2616173"/>
          </a:xfr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0BBD6A8-8D08-93A1-DBEA-97A0464093D2}"/>
              </a:ext>
            </a:extLst>
          </p:cNvPr>
          <p:cNvSpPr txBox="1">
            <a:spLocks/>
          </p:cNvSpPr>
          <p:nvPr/>
        </p:nvSpPr>
        <p:spPr>
          <a:xfrm>
            <a:off x="3249637" y="3931690"/>
            <a:ext cx="5361345" cy="24622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fa-IR" sz="5300" b="1" dirty="0">
                <a:solidFill>
                  <a:srgbClr val="7030A0"/>
                </a:solidFill>
                <a:cs typeface="B Titr" panose="00000700000000000000" pitchFamily="2" charset="-78"/>
              </a:rPr>
              <a:t>تغذیه با شیرمادر، یک عمرسلامتی</a:t>
            </a:r>
            <a:endParaRPr lang="en-US" sz="5300" b="1" dirty="0">
              <a:solidFill>
                <a:srgbClr val="7030A0"/>
              </a:solidFill>
              <a:cs typeface="B Titr" panose="00000700000000000000" pitchFamily="2" charset="-78"/>
            </a:endParaRPr>
          </a:p>
          <a:p>
            <a:pPr algn="ctr">
              <a:lnSpc>
                <a:spcPct val="150000"/>
              </a:lnSpc>
            </a:pPr>
            <a:endParaRPr lang="fa-IR" sz="3300" b="1" dirty="0">
              <a:solidFill>
                <a:srgbClr val="7030A0"/>
              </a:solidFill>
              <a:cs typeface="B Titr" panose="000007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3300" b="1" dirty="0">
                <a:solidFill>
                  <a:srgbClr val="002060"/>
                </a:solidFill>
                <a:cs typeface="B Titr" panose="00000700000000000000" pitchFamily="2" charset="-78"/>
              </a:rPr>
              <a:t>معاونت بهداشت دانشگاه علوم پزشکی تبریز</a:t>
            </a:r>
          </a:p>
          <a:p>
            <a:pPr algn="ctr">
              <a:lnSpc>
                <a:spcPct val="150000"/>
              </a:lnSpc>
            </a:pPr>
            <a:r>
              <a:rPr lang="fa-IR" sz="3300" b="1" dirty="0">
                <a:solidFill>
                  <a:srgbClr val="002060"/>
                </a:solidFill>
                <a:cs typeface="B Titr" panose="00000700000000000000" pitchFamily="2" charset="-78"/>
              </a:rPr>
              <a:t>مدیریت سلامت جمعیت و خانواده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BBB3584-F283-34E7-696A-4AA1DD4D0E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60153">
            <a:off x="234297" y="437997"/>
            <a:ext cx="3321187" cy="1543642"/>
          </a:xfrm>
          <a:prstGeom prst="rect">
            <a:avLst/>
          </a:prstGeom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01DBE2D1-F06B-07D0-5CB7-52F46C2BE0B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5649">
            <a:off x="8531885" y="532308"/>
            <a:ext cx="3428753" cy="1493442"/>
          </a:xfr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D736429-BC90-AEA4-4B36-C7ADF442DB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041577">
            <a:off x="518322" y="2078261"/>
            <a:ext cx="2720178" cy="44572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D4B5E6D-8EE6-8F6D-F211-FBE5E6D0D0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718477">
            <a:off x="8715584" y="2139810"/>
            <a:ext cx="2883877" cy="43196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87A8F1A-FF52-8D30-76A7-583358D353C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0277"/>
            <a:ext cx="907366" cy="90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108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26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اولین اتاق شیردهی مادران  فرودگاه بین المللی تبریز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اتاق شیردهی مادران در فرودگاه بینالمللی شهید آیت ا...مدنی تبریز</dc:title>
  <dc:creator>Raheleh Sedighi</dc:creator>
  <cp:lastModifiedBy>Masoomeh Motallebi</cp:lastModifiedBy>
  <cp:revision>25</cp:revision>
  <dcterms:created xsi:type="dcterms:W3CDTF">2023-10-08T07:39:59Z</dcterms:created>
  <dcterms:modified xsi:type="dcterms:W3CDTF">2023-11-04T08:26:00Z</dcterms:modified>
</cp:coreProperties>
</file>